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34AA5-519F-290B-F980-C3F909C6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C93B6E-193C-81FC-00C3-593475A6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62A1-CB4D-4DB7-B924-1F9F41E01948}" type="datetimeFigureOut">
              <a:rPr lang="nl-NL" smtClean="0"/>
              <a:t>23-11-2024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9A910A-27E7-D85B-B21B-F8C6E3E4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A6BB6B-FBE3-5FEF-2662-525BC04E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21E9-D2A7-4B09-9C2F-BA747DE46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9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DCA586-DB93-5357-90EB-A8CC56FD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804A19-57D4-85DA-6410-0B642691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8A78CF-A415-1318-ECEC-88518DE1D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62A1-CB4D-4DB7-B924-1F9F41E01948}" type="datetimeFigureOut">
              <a:rPr lang="nl-NL" smtClean="0"/>
              <a:t>23-11-2024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52ABBF-F932-2068-60A1-1782774D0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2F60F4-2A39-DDCC-D081-BE8C5E26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21E9-D2A7-4B09-9C2F-BA747DE467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72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A7FE9A-EA9E-BF47-DAF3-C389911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5C9FC6-4518-EE59-94C2-DF47185F9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0892EF-CA32-C3C9-5E29-9E43D394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B54375-D3DA-BF8C-AB0E-961AC317B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54BC75-893E-23C7-2C2A-8B92BFCA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85BCD5-C7F6-62BE-D528-592734FA7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B3FF4D-331C-A081-9A0C-18A29072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7ACFC9-FC76-0885-9729-EB0DB40F38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3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FC5E74-1331-5ACC-6E3D-F79EC433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63FF3B-64AA-7A6F-FDCE-59A9EAD43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1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351A95-971B-2A0E-0B13-9C4D0825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44DE2B-ED34-0F92-BD32-09469B703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5FE9EF-6172-D437-C369-D7A8A730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07057B-F707-F34C-C4E9-60CE5027C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7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515152-6443-3833-A04C-B3B90009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1A60D1-A0D8-EDC5-8D3A-49A299859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1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914A223-6982-C6AD-F40A-81B9D0CA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004B1D-2FD8-4EFA-0685-2159900FAE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1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E5B874-CD27-BF1C-AFC1-BF3D9479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42BF0E-1028-75B1-980B-1B2779DCC5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B37957-133E-3F02-8BA7-D021152E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46AEF2-B467-32C9-584F-CB462034C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0714BC-5CC0-85E4-A5D5-5168E03F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5823F1-F978-1502-9D2D-A23D7EBDD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B9F4B9-6780-6597-EEEF-AF7C2568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55C5D1-0D27-1CD2-2AD4-BA2315C5B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642E4F-6FAD-8F8D-FD51-068B96F2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A5B748-D1E0-3753-E8D3-059AB64C7D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9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52E426-C049-FC26-225F-77928B4B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CC0E35-D578-2E03-4048-8E48D9135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C8B2A2-E304-BFBF-FE2E-7B567D7E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4510E5-E041-9C8E-6B24-9728AFC61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46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</cp:lastModifiedBy>
  <cp:revision>1</cp:revision>
  <dcterms:created xsi:type="dcterms:W3CDTF">2024-11-23T13:05:37Z</dcterms:created>
  <dcterms:modified xsi:type="dcterms:W3CDTF">2024-11-23T13:05:37Z</dcterms:modified>
</cp:coreProperties>
</file>